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Gotham" charset="1" panose="00000000000000000000"/>
      <p:regular r:id="rId14"/>
    </p:embeddedFont>
    <p:embeddedFont>
      <p:font typeface="Gotham Bold" charset="1" panose="00000000000000000000"/>
      <p:regular r:id="rId15"/>
    </p:embeddedFont>
    <p:embeddedFont>
      <p:font typeface="Gotham Light" charset="1" panose="00000000000000000000"/>
      <p:regular r:id="rId16"/>
    </p:embeddedFont>
    <p:embeddedFont>
      <p:font typeface="Gotham Italics" charset="1" panose="00000000000000000000"/>
      <p:regular r:id="rId17"/>
    </p:embeddedFont>
    <p:embeddedFont>
      <p:font typeface="Gotham Bold Italics" charset="1" panose="02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468512" y="-353712"/>
            <a:ext cx="10994424" cy="10994424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857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9140065"/>
            <a:ext cx="945880" cy="236470"/>
          </a:xfrm>
          <a:custGeom>
            <a:avLst/>
            <a:gdLst/>
            <a:ahLst/>
            <a:cxnLst/>
            <a:rect r="r" b="b" t="t" l="l"/>
            <a:pathLst>
              <a:path h="236470" w="945880">
                <a:moveTo>
                  <a:pt x="0" y="0"/>
                </a:moveTo>
                <a:lnTo>
                  <a:pt x="945880" y="0"/>
                </a:lnTo>
                <a:lnTo>
                  <a:pt x="945880" y="236470"/>
                </a:lnTo>
                <a:lnTo>
                  <a:pt x="0" y="236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384897" y="5379918"/>
            <a:ext cx="6059445" cy="605944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5720762" y="6964430"/>
            <a:ext cx="2000810" cy="4114800"/>
          </a:xfrm>
          <a:custGeom>
            <a:avLst/>
            <a:gdLst/>
            <a:ahLst/>
            <a:cxnLst/>
            <a:rect r="r" b="b" t="t" l="l"/>
            <a:pathLst>
              <a:path h="4114800" w="2000810">
                <a:moveTo>
                  <a:pt x="0" y="0"/>
                </a:moveTo>
                <a:lnTo>
                  <a:pt x="2000810" y="0"/>
                </a:lnTo>
                <a:lnTo>
                  <a:pt x="200081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-204881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762088" y="-9632634"/>
            <a:ext cx="10994424" cy="1099442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373132" y="4114076"/>
            <a:ext cx="12198237" cy="2291464"/>
            <a:chOff x="0" y="0"/>
            <a:chExt cx="3212705" cy="60351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212704" cy="603513"/>
            </a:xfrm>
            <a:custGeom>
              <a:avLst/>
              <a:gdLst/>
              <a:ahLst/>
              <a:cxnLst/>
              <a:rect r="r" b="b" t="t" l="l"/>
              <a:pathLst>
                <a:path h="603513" w="3212704">
                  <a:moveTo>
                    <a:pt x="0" y="0"/>
                  </a:moveTo>
                  <a:lnTo>
                    <a:pt x="3212704" y="0"/>
                  </a:lnTo>
                  <a:lnTo>
                    <a:pt x="3212704" y="603513"/>
                  </a:lnTo>
                  <a:lnTo>
                    <a:pt x="0" y="603513"/>
                  </a:lnTo>
                  <a:close/>
                </a:path>
              </a:pathLst>
            </a:custGeom>
            <a:solidFill>
              <a:srgbClr val="FFFEFE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3212705" cy="6320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6078409" y="5459428"/>
            <a:ext cx="6131182" cy="1917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2"/>
              </a:lnSpc>
              <a:spcBef>
                <a:spcPct val="0"/>
              </a:spcBef>
            </a:pPr>
            <a:r>
              <a:rPr lang="en-US" sz="5501" spc="308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ГРЕЧКОВСЬКА АЛЬОНА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0" y="-94591"/>
            <a:ext cx="18288000" cy="5733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70"/>
              </a:lnSpc>
            </a:pPr>
            <a:r>
              <a:rPr lang="en-US" b="true" sz="10907" spc="1527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КАНДИДАТКА В</a:t>
            </a:r>
          </a:p>
          <a:p>
            <a:pPr algn="ctr">
              <a:lnSpc>
                <a:spcPts val="15270"/>
              </a:lnSpc>
            </a:pPr>
            <a:r>
              <a:rPr lang="en-US" b="true" sz="10907" spc="1527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ПРЕЗИДЕНТИ</a:t>
            </a:r>
          </a:p>
          <a:p>
            <a:pPr algn="ctr">
              <a:lnSpc>
                <a:spcPts val="15270"/>
              </a:lnSpc>
              <a:spcBef>
                <a:spcPct val="0"/>
              </a:spcBef>
            </a:pPr>
            <a:r>
              <a:rPr lang="en-US" b="true" sz="10907" spc="1527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КЗ”ВЛ №10”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-9965724" y="-1383136"/>
            <a:ext cx="10994424" cy="10994424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3119" y="-1315898"/>
            <a:ext cx="3499668" cy="13405540"/>
            <a:chOff x="0" y="0"/>
            <a:chExt cx="212191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2191" cy="812800"/>
            </a:xfrm>
            <a:custGeom>
              <a:avLst/>
              <a:gdLst/>
              <a:ahLst/>
              <a:cxnLst/>
              <a:rect r="r" b="b" t="t" l="l"/>
              <a:pathLst>
                <a:path h="812800" w="212191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965668" y="-5606768"/>
            <a:ext cx="10994424" cy="1099442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313420" y="910465"/>
            <a:ext cx="945880" cy="236470"/>
          </a:xfrm>
          <a:custGeom>
            <a:avLst/>
            <a:gdLst/>
            <a:ahLst/>
            <a:cxnLst/>
            <a:rect r="r" b="b" t="t" l="l"/>
            <a:pathLst>
              <a:path h="236470" w="945880">
                <a:moveTo>
                  <a:pt x="0" y="0"/>
                </a:moveTo>
                <a:lnTo>
                  <a:pt x="945880" y="0"/>
                </a:lnTo>
                <a:lnTo>
                  <a:pt x="945880" y="236470"/>
                </a:lnTo>
                <a:lnTo>
                  <a:pt x="0" y="236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706082" y="1952203"/>
            <a:ext cx="992463" cy="99246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48235" y="4447339"/>
            <a:ext cx="508158" cy="543805"/>
            <a:chOff x="0" y="0"/>
            <a:chExt cx="812800" cy="86981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48235" y="3107362"/>
            <a:ext cx="508158" cy="543805"/>
            <a:chOff x="0" y="0"/>
            <a:chExt cx="812800" cy="86981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48235" y="5115753"/>
            <a:ext cx="508158" cy="543805"/>
            <a:chOff x="0" y="0"/>
            <a:chExt cx="812800" cy="86981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8235" y="3776486"/>
            <a:ext cx="508158" cy="543805"/>
            <a:chOff x="0" y="0"/>
            <a:chExt cx="812800" cy="86981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8235" y="6455730"/>
            <a:ext cx="508158" cy="543805"/>
            <a:chOff x="0" y="0"/>
            <a:chExt cx="812800" cy="869819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8235" y="5784877"/>
            <a:ext cx="508158" cy="543805"/>
            <a:chOff x="0" y="0"/>
            <a:chExt cx="812800" cy="869819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name="Group 30" id="30"/>
          <p:cNvGrpSpPr>
            <a:grpSpLocks noChangeAspect="true"/>
          </p:cNvGrpSpPr>
          <p:nvPr/>
        </p:nvGrpSpPr>
        <p:grpSpPr>
          <a:xfrm rot="0">
            <a:off x="12790556" y="-643689"/>
            <a:ext cx="6030561" cy="12061121"/>
            <a:chOff x="0" y="0"/>
            <a:chExt cx="3175000" cy="63500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0" y="3175000"/>
                  </a:moveTo>
                  <a:cubicBezTo>
                    <a:pt x="0" y="4928870"/>
                    <a:pt x="1421130" y="6350000"/>
                    <a:pt x="3175000" y="6350000"/>
                  </a:cubicBezTo>
                  <a:lnTo>
                    <a:pt x="3175000" y="0"/>
                  </a:lnTo>
                  <a:cubicBezTo>
                    <a:pt x="1421130" y="0"/>
                    <a:pt x="0" y="1421130"/>
                    <a:pt x="0" y="3175000"/>
                  </a:cubicBezTo>
                  <a:close/>
                </a:path>
              </a:pathLst>
            </a:custGeom>
            <a:blipFill>
              <a:blip r:embed="rId4"/>
              <a:stretch>
                <a:fillRect l="-50000" t="0" r="-50000" b="0"/>
              </a:stretch>
            </a:blip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3023444" y="5583359"/>
            <a:ext cx="8568692" cy="1425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2500" spc="-235">
                <a:solidFill>
                  <a:srgbClr val="191919"/>
                </a:solidFill>
                <a:latin typeface="Gotham Light"/>
                <a:ea typeface="Gotham Light"/>
                <a:cs typeface="Gotham Light"/>
                <a:sym typeface="Gotham Light"/>
              </a:rPr>
              <a:t>МОЯ МЕТА ЯК КАДИДАТКИ В ПРЕЗИДЕНТИ ЛІЦЕЮ:</a:t>
            </a:r>
          </a:p>
          <a:p>
            <a:pPr algn="l">
              <a:lnSpc>
                <a:spcPts val="3850"/>
              </a:lnSpc>
            </a:pPr>
            <a:r>
              <a:rPr lang="en-US" sz="2500" spc="-235">
                <a:solidFill>
                  <a:srgbClr val="191919"/>
                </a:solidFill>
                <a:latin typeface="Gotham Light"/>
                <a:ea typeface="Gotham Light"/>
                <a:cs typeface="Gotham Light"/>
                <a:sym typeface="Gotham Light"/>
              </a:rPr>
              <a:t>Зробити школу місцем, де цікаво навчатися, приємно проводити перерви та кожен учень може проявити себе.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024989" y="2100727"/>
            <a:ext cx="6598813" cy="729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78"/>
              </a:lnSpc>
            </a:pPr>
            <a:r>
              <a:rPr lang="en-US" sz="4270" b="true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Я Гречковська Альона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023444" y="3160856"/>
            <a:ext cx="5045329" cy="582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8"/>
              </a:lnSpc>
            </a:pPr>
            <a:r>
              <a:rPr lang="en-US" sz="3327" i="true">
                <a:solidFill>
                  <a:srgbClr val="191919"/>
                </a:solidFill>
                <a:latin typeface="Gotham Italics"/>
                <a:ea typeface="Gotham Italics"/>
                <a:cs typeface="Gotham Italics"/>
                <a:sym typeface="Gotham Italics"/>
              </a:rPr>
              <a:t>учениця 8-А класу</a:t>
            </a:r>
          </a:p>
        </p:txBody>
      </p:sp>
      <p:grpSp>
        <p:nvGrpSpPr>
          <p:cNvPr name="Group 35" id="35"/>
          <p:cNvGrpSpPr/>
          <p:nvPr/>
        </p:nvGrpSpPr>
        <p:grpSpPr>
          <a:xfrm rot="3945801">
            <a:off x="11868535" y="8125500"/>
            <a:ext cx="4776403" cy="4776403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8" id="38"/>
          <p:cNvSpPr/>
          <p:nvPr/>
        </p:nvSpPr>
        <p:spPr>
          <a:xfrm flipH="false" flipV="false" rot="3945801">
            <a:off x="12156571" y="7154038"/>
            <a:ext cx="1577153" cy="3243522"/>
          </a:xfrm>
          <a:custGeom>
            <a:avLst/>
            <a:gdLst/>
            <a:ahLst/>
            <a:cxnLst/>
            <a:rect r="r" b="b" t="t" l="l"/>
            <a:pathLst>
              <a:path h="3243522" w="1577153">
                <a:moveTo>
                  <a:pt x="0" y="0"/>
                </a:moveTo>
                <a:lnTo>
                  <a:pt x="1577154" y="0"/>
                </a:lnTo>
                <a:lnTo>
                  <a:pt x="1577154" y="3243523"/>
                </a:lnTo>
                <a:lnTo>
                  <a:pt x="0" y="324352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-204881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82580" y="-3503638"/>
            <a:ext cx="12753441" cy="1275344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61950" cap="sq">
              <a:solidFill>
                <a:srgbClr val="FD6220">
                  <a:alpha val="25882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839671" y="1555884"/>
            <a:ext cx="5946689" cy="3317308"/>
            <a:chOff x="0" y="0"/>
            <a:chExt cx="7928919" cy="4423077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1282" r="0" b="1282"/>
            <a:stretch>
              <a:fillRect/>
            </a:stretch>
          </p:blipFill>
          <p:spPr>
            <a:xfrm flipH="false" flipV="false">
              <a:off x="0" y="0"/>
              <a:ext cx="7928919" cy="4423077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-1373119" y="-1315898"/>
            <a:ext cx="3499668" cy="13405540"/>
            <a:chOff x="0" y="0"/>
            <a:chExt cx="212191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2191" cy="812800"/>
            </a:xfrm>
            <a:custGeom>
              <a:avLst/>
              <a:gdLst/>
              <a:ahLst/>
              <a:cxnLst/>
              <a:rect r="r" b="b" t="t" l="l"/>
              <a:pathLst>
                <a:path h="812800" w="212191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9232C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313420" y="910465"/>
            <a:ext cx="945880" cy="236470"/>
          </a:xfrm>
          <a:custGeom>
            <a:avLst/>
            <a:gdLst/>
            <a:ahLst/>
            <a:cxnLst/>
            <a:rect r="r" b="b" t="t" l="l"/>
            <a:pathLst>
              <a:path h="236470" w="945880">
                <a:moveTo>
                  <a:pt x="0" y="0"/>
                </a:moveTo>
                <a:lnTo>
                  <a:pt x="945880" y="0"/>
                </a:lnTo>
                <a:lnTo>
                  <a:pt x="945880" y="236470"/>
                </a:lnTo>
                <a:lnTo>
                  <a:pt x="0" y="2364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709357" y="2648112"/>
            <a:ext cx="992463" cy="99246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51509" y="4428296"/>
            <a:ext cx="508158" cy="543805"/>
            <a:chOff x="0" y="0"/>
            <a:chExt cx="812800" cy="86981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51509" y="1982349"/>
            <a:ext cx="508158" cy="543805"/>
            <a:chOff x="0" y="0"/>
            <a:chExt cx="812800" cy="86981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51509" y="5094059"/>
            <a:ext cx="508158" cy="543805"/>
            <a:chOff x="0" y="0"/>
            <a:chExt cx="812800" cy="86981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51509" y="3762533"/>
            <a:ext cx="508158" cy="543805"/>
            <a:chOff x="0" y="0"/>
            <a:chExt cx="812800" cy="86981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51509" y="6425585"/>
            <a:ext cx="508158" cy="543805"/>
            <a:chOff x="0" y="0"/>
            <a:chExt cx="812800" cy="869819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51509" y="5759822"/>
            <a:ext cx="508158" cy="543805"/>
            <a:chOff x="0" y="0"/>
            <a:chExt cx="812800" cy="869819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973833">
            <a:off x="13427144" y="5150425"/>
            <a:ext cx="3792019" cy="3987224"/>
            <a:chOff x="0" y="0"/>
            <a:chExt cx="5056026" cy="5316298"/>
          </a:xfrm>
        </p:grpSpPr>
        <p:pic>
          <p:nvPicPr>
            <p:cNvPr name="Picture 33" id="33"/>
            <p:cNvPicPr>
              <a:picLocks noChangeAspect="true"/>
            </p:cNvPicPr>
            <p:nvPr/>
          </p:nvPicPr>
          <p:blipFill>
            <a:blip r:embed="rId5"/>
            <a:srcRect l="0" t="10620" r="0" b="10620"/>
            <a:stretch>
              <a:fillRect/>
            </a:stretch>
          </p:blipFill>
          <p:spPr>
            <a:xfrm flipH="false" flipV="false">
              <a:off x="0" y="0"/>
              <a:ext cx="5056026" cy="5316298"/>
            </a:xfrm>
            <a:prstGeom prst="rect">
              <a:avLst/>
            </a:prstGeom>
          </p:spPr>
        </p:pic>
      </p:grpSp>
      <p:grpSp>
        <p:nvGrpSpPr>
          <p:cNvPr name="Group 34" id="34"/>
          <p:cNvGrpSpPr/>
          <p:nvPr/>
        </p:nvGrpSpPr>
        <p:grpSpPr>
          <a:xfrm rot="-542939">
            <a:off x="10421778" y="5395495"/>
            <a:ext cx="2636985" cy="3669773"/>
            <a:chOff x="0" y="0"/>
            <a:chExt cx="3515979" cy="4893030"/>
          </a:xfrm>
        </p:grpSpPr>
        <p:pic>
          <p:nvPicPr>
            <p:cNvPr name="Picture 35" id="35"/>
            <p:cNvPicPr>
              <a:picLocks noChangeAspect="true"/>
            </p:cNvPicPr>
            <p:nvPr/>
          </p:nvPicPr>
          <p:blipFill>
            <a:blip r:embed="rId6"/>
            <a:srcRect l="21500" t="0" r="21500" b="0"/>
            <a:stretch>
              <a:fillRect/>
            </a:stretch>
          </p:blipFill>
          <p:spPr>
            <a:xfrm flipH="false" flipV="false">
              <a:off x="0" y="0"/>
              <a:ext cx="3515979" cy="4893030"/>
            </a:xfrm>
            <a:prstGeom prst="rect">
              <a:avLst/>
            </a:prstGeom>
          </p:spPr>
        </p:pic>
      </p:grpSp>
      <p:sp>
        <p:nvSpPr>
          <p:cNvPr name="TextBox 36" id="36"/>
          <p:cNvSpPr txBox="true"/>
          <p:nvPr/>
        </p:nvSpPr>
        <p:spPr>
          <a:xfrm rot="0">
            <a:off x="1701820" y="120054"/>
            <a:ext cx="9888161" cy="1102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6471" b="true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МОЯ ПРОГРАМА ЗМІН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413415" y="3795974"/>
            <a:ext cx="8057051" cy="3579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53"/>
              </a:lnSpc>
            </a:pPr>
            <a:r>
              <a:rPr lang="en-US" sz="3002" spc="75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1. КУТОЧОК НАСТІЛЬНИХ ІГОР</a:t>
            </a:r>
          </a:p>
          <a:p>
            <a:pPr algn="l">
              <a:lnSpc>
                <a:spcPts val="4053"/>
              </a:lnSpc>
            </a:pPr>
          </a:p>
          <a:p>
            <a:pPr algn="l">
              <a:lnSpc>
                <a:spcPts val="4053"/>
              </a:lnSpc>
            </a:pPr>
            <a:r>
              <a:rPr lang="en-US" sz="3002" spc="75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2. ТЕМАТИЧНІ ПЕРЕРВИ</a:t>
            </a:r>
          </a:p>
          <a:p>
            <a:pPr algn="l">
              <a:lnSpc>
                <a:spcPts val="4053"/>
              </a:lnSpc>
            </a:pPr>
          </a:p>
          <a:p>
            <a:pPr algn="l">
              <a:lnSpc>
                <a:spcPts val="4053"/>
              </a:lnSpc>
            </a:pPr>
            <a:r>
              <a:rPr lang="en-US" sz="3002" spc="75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3. МІНІКОНКУРСИ МІЖ КЛАСАМИ</a:t>
            </a:r>
          </a:p>
          <a:p>
            <a:pPr algn="l">
              <a:lnSpc>
                <a:spcPts val="4053"/>
              </a:lnSpc>
            </a:pPr>
          </a:p>
          <a:p>
            <a:pPr algn="l">
              <a:lnSpc>
                <a:spcPts val="4053"/>
              </a:lnSpc>
            </a:pPr>
            <a:r>
              <a:rPr lang="en-US" sz="3002" spc="75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4. ЩОРІЧНІ ШКІЛЬНІ ТУРНІРИ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12611" y="1028700"/>
            <a:ext cx="4556554" cy="3317308"/>
            <a:chOff x="0" y="0"/>
            <a:chExt cx="6075405" cy="442307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5660" t="0" r="15660" b="0"/>
            <a:stretch>
              <a:fillRect/>
            </a:stretch>
          </p:blipFill>
          <p:spPr>
            <a:xfrm flipH="false" flipV="false">
              <a:off x="0" y="0"/>
              <a:ext cx="6075405" cy="4423077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1373119" y="-1315898"/>
            <a:ext cx="3499668" cy="13405540"/>
            <a:chOff x="0" y="0"/>
            <a:chExt cx="212191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2191" cy="812800"/>
            </a:xfrm>
            <a:custGeom>
              <a:avLst/>
              <a:gdLst/>
              <a:ahLst/>
              <a:cxnLst/>
              <a:rect r="r" b="b" t="t" l="l"/>
              <a:pathLst>
                <a:path h="812800" w="212191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9232C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709357" y="3315742"/>
            <a:ext cx="992463" cy="992463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51509" y="4428296"/>
            <a:ext cx="508158" cy="543805"/>
            <a:chOff x="0" y="0"/>
            <a:chExt cx="812800" cy="86981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51509" y="1982349"/>
            <a:ext cx="508158" cy="543805"/>
            <a:chOff x="0" y="0"/>
            <a:chExt cx="812800" cy="86981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51509" y="5094059"/>
            <a:ext cx="508158" cy="543805"/>
            <a:chOff x="0" y="0"/>
            <a:chExt cx="812800" cy="86981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51509" y="2648112"/>
            <a:ext cx="508158" cy="543805"/>
            <a:chOff x="0" y="0"/>
            <a:chExt cx="812800" cy="869819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51509" y="6425585"/>
            <a:ext cx="508158" cy="543805"/>
            <a:chOff x="0" y="0"/>
            <a:chExt cx="812800" cy="869819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51509" y="5759822"/>
            <a:ext cx="508158" cy="543805"/>
            <a:chOff x="0" y="0"/>
            <a:chExt cx="812800" cy="869819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5994763" y="1028700"/>
            <a:ext cx="1436473" cy="3317308"/>
            <a:chOff x="0" y="0"/>
            <a:chExt cx="1915297" cy="4423077"/>
          </a:xfrm>
        </p:grpSpPr>
        <p:sp>
          <p:nvSpPr>
            <p:cNvPr name="AutoShape 29" id="29"/>
            <p:cNvSpPr/>
            <p:nvPr/>
          </p:nvSpPr>
          <p:spPr>
            <a:xfrm>
              <a:off x="0" y="0"/>
              <a:ext cx="1915297" cy="4423077"/>
            </a:xfrm>
            <a:prstGeom prst="rect">
              <a:avLst/>
            </a:prstGeom>
            <a:solidFill>
              <a:srgbClr val="FD6220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1312611" y="4443074"/>
            <a:ext cx="6118625" cy="2137237"/>
            <a:chOff x="0" y="0"/>
            <a:chExt cx="8158167" cy="2849649"/>
          </a:xfrm>
        </p:grpSpPr>
        <p:pic>
          <p:nvPicPr>
            <p:cNvPr name="Picture 31" id="31"/>
            <p:cNvPicPr>
              <a:picLocks noChangeAspect="true"/>
            </p:cNvPicPr>
            <p:nvPr/>
          </p:nvPicPr>
          <p:blipFill>
            <a:blip r:embed="rId3"/>
            <a:srcRect l="0" t="23786" r="0" b="23786"/>
            <a:stretch>
              <a:fillRect/>
            </a:stretch>
          </p:blipFill>
          <p:spPr>
            <a:xfrm flipH="false" flipV="false">
              <a:off x="0" y="0"/>
              <a:ext cx="8158167" cy="2849649"/>
            </a:xfrm>
            <a:prstGeom prst="rect">
              <a:avLst/>
            </a:prstGeom>
          </p:spPr>
        </p:pic>
      </p:grpSp>
      <p:grpSp>
        <p:nvGrpSpPr>
          <p:cNvPr name="Group 32" id="32"/>
          <p:cNvGrpSpPr/>
          <p:nvPr/>
        </p:nvGrpSpPr>
        <p:grpSpPr>
          <a:xfrm rot="0">
            <a:off x="11312611" y="6675561"/>
            <a:ext cx="6118625" cy="2582739"/>
            <a:chOff x="0" y="0"/>
            <a:chExt cx="8158167" cy="3443652"/>
          </a:xfrm>
        </p:grpSpPr>
        <p:pic>
          <p:nvPicPr>
            <p:cNvPr name="Picture 33" id="33"/>
            <p:cNvPicPr>
              <a:picLocks noChangeAspect="true"/>
            </p:cNvPicPr>
            <p:nvPr/>
          </p:nvPicPr>
          <p:blipFill>
            <a:blip r:embed="rId4"/>
            <a:srcRect l="0" t="18082" r="0" b="18082"/>
            <a:stretch>
              <a:fillRect/>
            </a:stretch>
          </p:blipFill>
          <p:spPr>
            <a:xfrm flipH="false" flipV="false">
              <a:off x="0" y="0"/>
              <a:ext cx="8158167" cy="3443652"/>
            </a:xfrm>
            <a:prstGeom prst="rect">
              <a:avLst/>
            </a:prstGeom>
          </p:spPr>
        </p:pic>
      </p:grpSp>
      <p:grpSp>
        <p:nvGrpSpPr>
          <p:cNvPr name="Group 34" id="34"/>
          <p:cNvGrpSpPr/>
          <p:nvPr/>
        </p:nvGrpSpPr>
        <p:grpSpPr>
          <a:xfrm rot="0">
            <a:off x="16439471" y="8737362"/>
            <a:ext cx="3697059" cy="3697059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2126549" y="265432"/>
            <a:ext cx="9062237" cy="1846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0"/>
              </a:lnSpc>
            </a:pPr>
            <a:r>
              <a:rPr lang="en-US" sz="5300" b="true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1. КУТОЧОК НАСТІЛЬНИХ ІГОР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237249" y="3938727"/>
            <a:ext cx="8715346" cy="2092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</a:pPr>
            <a:r>
              <a:rPr lang="en-US" sz="2980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Створення спеціального місця для настільних </a:t>
            </a:r>
            <a:r>
              <a:rPr lang="en-US" sz="2980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ігор на перервах, де учні зможуть цікаво та корисно проводити час, спілкуватися й відпочивати.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604120" y="2356873"/>
            <a:ext cx="5853995" cy="6870703"/>
            <a:chOff x="0" y="0"/>
            <a:chExt cx="7805327" cy="916093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8049" t="0" r="18049" b="0"/>
            <a:stretch>
              <a:fillRect/>
            </a:stretch>
          </p:blipFill>
          <p:spPr>
            <a:xfrm flipH="false" flipV="false">
              <a:off x="0" y="0"/>
              <a:ext cx="7805327" cy="9160937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2604120" y="885825"/>
            <a:ext cx="14655180" cy="1285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00"/>
              </a:lnSpc>
              <a:spcBef>
                <a:spcPct val="0"/>
              </a:spcBef>
            </a:pPr>
            <a:r>
              <a:rPr lang="en-US" b="true" sz="7500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2. ТЕМАТИЧНІ ПЕРЕРВИ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1373119" y="-1315898"/>
            <a:ext cx="3499668" cy="13405540"/>
            <a:chOff x="0" y="0"/>
            <a:chExt cx="212191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2191" cy="812800"/>
            </a:xfrm>
            <a:custGeom>
              <a:avLst/>
              <a:gdLst/>
              <a:ahLst/>
              <a:cxnLst/>
              <a:rect r="r" b="b" t="t" l="l"/>
              <a:pathLst>
                <a:path h="812800" w="212191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09357" y="3983373"/>
            <a:ext cx="992463" cy="992463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51509" y="3315742"/>
            <a:ext cx="508158" cy="543805"/>
            <a:chOff x="0" y="0"/>
            <a:chExt cx="812800" cy="8698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51509" y="1982349"/>
            <a:ext cx="508158" cy="543805"/>
            <a:chOff x="0" y="0"/>
            <a:chExt cx="812800" cy="86981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51509" y="5094059"/>
            <a:ext cx="508158" cy="543805"/>
            <a:chOff x="0" y="0"/>
            <a:chExt cx="812800" cy="86981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51509" y="2648112"/>
            <a:ext cx="508158" cy="543805"/>
            <a:chOff x="0" y="0"/>
            <a:chExt cx="812800" cy="86981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51509" y="6425585"/>
            <a:ext cx="508158" cy="543805"/>
            <a:chOff x="0" y="0"/>
            <a:chExt cx="812800" cy="86981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51509" y="5759822"/>
            <a:ext cx="508158" cy="543805"/>
            <a:chOff x="0" y="0"/>
            <a:chExt cx="812800" cy="869819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1762088" y="-9632634"/>
            <a:ext cx="10994424" cy="10994424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8934365" y="4558893"/>
            <a:ext cx="8869772" cy="2138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9"/>
              </a:lnSpc>
            </a:pPr>
            <a:r>
              <a:rPr lang="en-US" sz="3021">
                <a:solidFill>
                  <a:srgbClr val="000000"/>
                </a:solidFill>
                <a:latin typeface="Gotham"/>
                <a:ea typeface="Gotham"/>
                <a:cs typeface="Gotham"/>
                <a:sym typeface="Gotham"/>
              </a:rPr>
              <a:t>Запровадження тематичних перерв: танцювальні, ігрові, спортивні Це зробить перерви активними, веселими та різноманітними.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3119" y="-1315898"/>
            <a:ext cx="3499668" cy="13405540"/>
            <a:chOff x="0" y="0"/>
            <a:chExt cx="212191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2191" cy="812800"/>
            </a:xfrm>
            <a:custGeom>
              <a:avLst/>
              <a:gdLst/>
              <a:ahLst/>
              <a:cxnLst/>
              <a:rect r="r" b="b" t="t" l="l"/>
              <a:pathLst>
                <a:path h="812800" w="212191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09357" y="4655766"/>
            <a:ext cx="992463" cy="99246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51509" y="3320505"/>
            <a:ext cx="508158" cy="543805"/>
            <a:chOff x="0" y="0"/>
            <a:chExt cx="812800" cy="8698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51509" y="1987111"/>
            <a:ext cx="508158" cy="543805"/>
            <a:chOff x="0" y="0"/>
            <a:chExt cx="812800" cy="8698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51509" y="3988135"/>
            <a:ext cx="508158" cy="543805"/>
            <a:chOff x="0" y="0"/>
            <a:chExt cx="812800" cy="86981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51509" y="2652874"/>
            <a:ext cx="508158" cy="543805"/>
            <a:chOff x="0" y="0"/>
            <a:chExt cx="812800" cy="86981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51509" y="6430348"/>
            <a:ext cx="508158" cy="543805"/>
            <a:chOff x="0" y="0"/>
            <a:chExt cx="812800" cy="86981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51509" y="5764584"/>
            <a:ext cx="508158" cy="543805"/>
            <a:chOff x="0" y="0"/>
            <a:chExt cx="812800" cy="86981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name="Group 26" id="26"/>
          <p:cNvGrpSpPr>
            <a:grpSpLocks noChangeAspect="true"/>
          </p:cNvGrpSpPr>
          <p:nvPr/>
        </p:nvGrpSpPr>
        <p:grpSpPr>
          <a:xfrm rot="0">
            <a:off x="8439852" y="1188507"/>
            <a:ext cx="9006665" cy="3602666"/>
            <a:chOff x="0" y="0"/>
            <a:chExt cx="6350000" cy="25400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1270000"/>
                  </a:move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1270000"/>
                  </a:lnTo>
                  <a:cubicBezTo>
                    <a:pt x="6350000" y="1971040"/>
                    <a:pt x="5781040" y="2540000"/>
                    <a:pt x="5080000" y="2540000"/>
                  </a:cubicBezTo>
                  <a:lnTo>
                    <a:pt x="1270000" y="2540000"/>
                  </a:lnTo>
                  <a:cubicBezTo>
                    <a:pt x="568960" y="2540000"/>
                    <a:pt x="0" y="1971040"/>
                    <a:pt x="0" y="1270000"/>
                  </a:cubicBezTo>
                  <a:close/>
                </a:path>
              </a:pathLst>
            </a:custGeom>
            <a:blipFill>
              <a:blip r:embed="rId2"/>
              <a:stretch>
                <a:fillRect l="0" t="-22031" r="0" b="-22031"/>
              </a:stretch>
            </a:blipFill>
          </p:spPr>
        </p:sp>
      </p:grpSp>
      <p:grpSp>
        <p:nvGrpSpPr>
          <p:cNvPr name="Group 28" id="28"/>
          <p:cNvGrpSpPr>
            <a:grpSpLocks noChangeAspect="true"/>
          </p:cNvGrpSpPr>
          <p:nvPr/>
        </p:nvGrpSpPr>
        <p:grpSpPr>
          <a:xfrm rot="0">
            <a:off x="2126549" y="5573433"/>
            <a:ext cx="8934615" cy="3573846"/>
            <a:chOff x="0" y="0"/>
            <a:chExt cx="6350000" cy="25400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350000" cy="2540000"/>
            </a:xfrm>
            <a:custGeom>
              <a:avLst/>
              <a:gdLst/>
              <a:ahLst/>
              <a:cxnLst/>
              <a:rect r="r" b="b" t="t" l="l"/>
              <a:pathLst>
                <a:path h="2540000" w="6350000">
                  <a:moveTo>
                    <a:pt x="0" y="1270000"/>
                  </a:move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1270000"/>
                  </a:lnTo>
                  <a:cubicBezTo>
                    <a:pt x="6350000" y="1971040"/>
                    <a:pt x="5781040" y="2540000"/>
                    <a:pt x="5080000" y="2540000"/>
                  </a:cubicBezTo>
                  <a:lnTo>
                    <a:pt x="1270000" y="2540000"/>
                  </a:lnTo>
                  <a:cubicBezTo>
                    <a:pt x="568960" y="2540000"/>
                    <a:pt x="0" y="1971040"/>
                    <a:pt x="0" y="1270000"/>
                  </a:cubicBezTo>
                  <a:close/>
                </a:path>
              </a:pathLst>
            </a:custGeom>
            <a:blipFill>
              <a:blip r:embed="rId3"/>
              <a:stretch>
                <a:fillRect l="0" t="-17622" r="0" b="-17622"/>
              </a:stretch>
            </a:blip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1762088" y="-9632634"/>
            <a:ext cx="10994424" cy="10994424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1336155" y="6515209"/>
            <a:ext cx="6576937" cy="1512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64"/>
              </a:lnSpc>
            </a:pPr>
            <a:r>
              <a:rPr lang="en-US" sz="2188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Регулярні прості конкурси між класами (творчі, спортивні, логічні), які сприятимуть дружбі, командній роботі та позитивній атмосфері в школі.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126549" y="51227"/>
            <a:ext cx="16161451" cy="1137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40"/>
              </a:lnSpc>
              <a:spcBef>
                <a:spcPct val="0"/>
              </a:spcBef>
            </a:pPr>
            <a:r>
              <a:rPr lang="en-US" sz="6600" b="true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3.МІНІКОНКУРСИ МІЖ КЛАСАМИ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492240" y="4387822"/>
            <a:ext cx="5788849" cy="578884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5136" t="0" r="-25136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715000" y="19050"/>
                  </a:moveTo>
                  <a:cubicBezTo>
                    <a:pt x="6054090" y="19050"/>
                    <a:pt x="6330950" y="295910"/>
                    <a:pt x="6330950" y="635000"/>
                  </a:cubicBezTo>
                  <a:lnTo>
                    <a:pt x="6330950" y="5715000"/>
                  </a:lnTo>
                  <a:cubicBezTo>
                    <a:pt x="6330950" y="6054090"/>
                    <a:pt x="6054090" y="6330950"/>
                    <a:pt x="5715000" y="6330950"/>
                  </a:cubicBezTo>
                  <a:lnTo>
                    <a:pt x="635000" y="6330950"/>
                  </a:lnTo>
                  <a:cubicBezTo>
                    <a:pt x="295910" y="6330950"/>
                    <a:pt x="19050" y="6054090"/>
                    <a:pt x="19050" y="5715000"/>
                  </a:cubicBezTo>
                  <a:lnTo>
                    <a:pt x="19050" y="635000"/>
                  </a:lnTo>
                  <a:cubicBezTo>
                    <a:pt x="19050" y="295910"/>
                    <a:pt x="295910" y="19050"/>
                    <a:pt x="635000" y="19050"/>
                  </a:cubicBezTo>
                  <a:lnTo>
                    <a:pt x="5715000" y="19050"/>
                  </a:lnTo>
                  <a:moveTo>
                    <a:pt x="5715000" y="0"/>
                  </a:moveTo>
                  <a:lnTo>
                    <a:pt x="635000" y="0"/>
                  </a:lnTo>
                  <a:cubicBezTo>
                    <a:pt x="284480" y="0"/>
                    <a:pt x="0" y="284480"/>
                    <a:pt x="0" y="635000"/>
                  </a:cubicBezTo>
                  <a:lnTo>
                    <a:pt x="0" y="5715000"/>
                  </a:lnTo>
                  <a:cubicBezTo>
                    <a:pt x="0" y="6065520"/>
                    <a:pt x="284480" y="6350000"/>
                    <a:pt x="635000" y="6350000"/>
                  </a:cubicBezTo>
                  <a:lnTo>
                    <a:pt x="5715000" y="6350000"/>
                  </a:lnTo>
                  <a:cubicBezTo>
                    <a:pt x="6065520" y="6350000"/>
                    <a:pt x="6350000" y="6065520"/>
                    <a:pt x="6350000" y="5715000"/>
                  </a:cubicBezTo>
                  <a:lnTo>
                    <a:pt x="6350000" y="635000"/>
                  </a:lnTo>
                  <a:cubicBezTo>
                    <a:pt x="6350000" y="284480"/>
                    <a:pt x="6065520" y="0"/>
                    <a:pt x="5715000" y="0"/>
                  </a:cubicBezTo>
                  <a:lnTo>
                    <a:pt x="5715000" y="0"/>
                  </a:lnTo>
                  <a:close/>
                </a:path>
              </a:pathLst>
            </a:custGeom>
            <a:solidFill>
              <a:srgbClr val="FD6220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8563418" y="4387822"/>
            <a:ext cx="5788849" cy="5788849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39024" t="0" r="-39024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715000" y="19050"/>
                  </a:moveTo>
                  <a:cubicBezTo>
                    <a:pt x="6054090" y="19050"/>
                    <a:pt x="6330950" y="295910"/>
                    <a:pt x="6330950" y="635000"/>
                  </a:cubicBezTo>
                  <a:lnTo>
                    <a:pt x="6330950" y="5715000"/>
                  </a:lnTo>
                  <a:cubicBezTo>
                    <a:pt x="6330950" y="6054090"/>
                    <a:pt x="6054090" y="6330950"/>
                    <a:pt x="5715000" y="6330950"/>
                  </a:cubicBezTo>
                  <a:lnTo>
                    <a:pt x="635000" y="6330950"/>
                  </a:lnTo>
                  <a:cubicBezTo>
                    <a:pt x="295910" y="6330950"/>
                    <a:pt x="19050" y="6054090"/>
                    <a:pt x="19050" y="5715000"/>
                  </a:cubicBezTo>
                  <a:lnTo>
                    <a:pt x="19050" y="635000"/>
                  </a:lnTo>
                  <a:cubicBezTo>
                    <a:pt x="19050" y="295910"/>
                    <a:pt x="295910" y="19050"/>
                    <a:pt x="635000" y="19050"/>
                  </a:cubicBezTo>
                  <a:lnTo>
                    <a:pt x="5715000" y="19050"/>
                  </a:lnTo>
                  <a:moveTo>
                    <a:pt x="5715000" y="0"/>
                  </a:moveTo>
                  <a:lnTo>
                    <a:pt x="635000" y="0"/>
                  </a:lnTo>
                  <a:cubicBezTo>
                    <a:pt x="284480" y="0"/>
                    <a:pt x="0" y="284480"/>
                    <a:pt x="0" y="635000"/>
                  </a:cubicBezTo>
                  <a:lnTo>
                    <a:pt x="0" y="5715000"/>
                  </a:lnTo>
                  <a:cubicBezTo>
                    <a:pt x="0" y="6065520"/>
                    <a:pt x="284480" y="6350000"/>
                    <a:pt x="635000" y="6350000"/>
                  </a:cubicBezTo>
                  <a:lnTo>
                    <a:pt x="5715000" y="6350000"/>
                  </a:lnTo>
                  <a:cubicBezTo>
                    <a:pt x="6065520" y="6350000"/>
                    <a:pt x="6350000" y="6065520"/>
                    <a:pt x="6350000" y="5715000"/>
                  </a:cubicBezTo>
                  <a:lnTo>
                    <a:pt x="6350000" y="635000"/>
                  </a:lnTo>
                  <a:cubicBezTo>
                    <a:pt x="6350000" y="284480"/>
                    <a:pt x="6065520" y="0"/>
                    <a:pt x="5715000" y="0"/>
                  </a:cubicBezTo>
                  <a:lnTo>
                    <a:pt x="5715000" y="0"/>
                  </a:lnTo>
                  <a:close/>
                </a:path>
              </a:pathLst>
            </a:custGeom>
            <a:solidFill>
              <a:srgbClr val="FD6220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4634595" y="4387822"/>
            <a:ext cx="5788849" cy="5788849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25376" t="0" r="-25376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715000" y="19050"/>
                  </a:moveTo>
                  <a:cubicBezTo>
                    <a:pt x="6054090" y="19050"/>
                    <a:pt x="6330950" y="295910"/>
                    <a:pt x="6330950" y="635000"/>
                  </a:cubicBezTo>
                  <a:lnTo>
                    <a:pt x="6330950" y="5715000"/>
                  </a:lnTo>
                  <a:cubicBezTo>
                    <a:pt x="6330950" y="6054090"/>
                    <a:pt x="6054090" y="6330950"/>
                    <a:pt x="5715000" y="6330950"/>
                  </a:cubicBezTo>
                  <a:lnTo>
                    <a:pt x="635000" y="6330950"/>
                  </a:lnTo>
                  <a:cubicBezTo>
                    <a:pt x="295910" y="6330950"/>
                    <a:pt x="19050" y="6054090"/>
                    <a:pt x="19050" y="5715000"/>
                  </a:cubicBezTo>
                  <a:lnTo>
                    <a:pt x="19050" y="635000"/>
                  </a:lnTo>
                  <a:cubicBezTo>
                    <a:pt x="19050" y="295910"/>
                    <a:pt x="295910" y="19050"/>
                    <a:pt x="635000" y="19050"/>
                  </a:cubicBezTo>
                  <a:lnTo>
                    <a:pt x="5715000" y="19050"/>
                  </a:lnTo>
                  <a:moveTo>
                    <a:pt x="5715000" y="0"/>
                  </a:moveTo>
                  <a:lnTo>
                    <a:pt x="635000" y="0"/>
                  </a:lnTo>
                  <a:cubicBezTo>
                    <a:pt x="284480" y="0"/>
                    <a:pt x="0" y="284480"/>
                    <a:pt x="0" y="635000"/>
                  </a:cubicBezTo>
                  <a:lnTo>
                    <a:pt x="0" y="5715000"/>
                  </a:lnTo>
                  <a:cubicBezTo>
                    <a:pt x="0" y="6065520"/>
                    <a:pt x="284480" y="6350000"/>
                    <a:pt x="635000" y="6350000"/>
                  </a:cubicBezTo>
                  <a:lnTo>
                    <a:pt x="5715000" y="6350000"/>
                  </a:lnTo>
                  <a:cubicBezTo>
                    <a:pt x="6065520" y="6350000"/>
                    <a:pt x="6350000" y="6065520"/>
                    <a:pt x="6350000" y="5715000"/>
                  </a:cubicBezTo>
                  <a:lnTo>
                    <a:pt x="6350000" y="635000"/>
                  </a:lnTo>
                  <a:cubicBezTo>
                    <a:pt x="6350000" y="284480"/>
                    <a:pt x="6065520" y="0"/>
                    <a:pt x="5715000" y="0"/>
                  </a:cubicBezTo>
                  <a:lnTo>
                    <a:pt x="5715000" y="0"/>
                  </a:lnTo>
                  <a:close/>
                </a:path>
              </a:pathLst>
            </a:custGeom>
            <a:solidFill>
              <a:srgbClr val="FD6220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-1373119" y="-1315898"/>
            <a:ext cx="3499668" cy="13405540"/>
            <a:chOff x="0" y="0"/>
            <a:chExt cx="212191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2191" cy="812800"/>
            </a:xfrm>
            <a:custGeom>
              <a:avLst/>
              <a:gdLst/>
              <a:ahLst/>
              <a:cxnLst/>
              <a:rect r="r" b="b" t="t" l="l"/>
              <a:pathLst>
                <a:path h="812800" w="212191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35588" y="5318634"/>
            <a:ext cx="992463" cy="99246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77741" y="3315742"/>
            <a:ext cx="508158" cy="543805"/>
            <a:chOff x="0" y="0"/>
            <a:chExt cx="812800" cy="86981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77741" y="1982349"/>
            <a:ext cx="508158" cy="543805"/>
            <a:chOff x="0" y="0"/>
            <a:chExt cx="812800" cy="86981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77741" y="3983373"/>
            <a:ext cx="508158" cy="543805"/>
            <a:chOff x="0" y="0"/>
            <a:chExt cx="812800" cy="86981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77741" y="2648112"/>
            <a:ext cx="508158" cy="543805"/>
            <a:chOff x="0" y="0"/>
            <a:chExt cx="812800" cy="869819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977741" y="6425585"/>
            <a:ext cx="508158" cy="543805"/>
            <a:chOff x="0" y="0"/>
            <a:chExt cx="812800" cy="869819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977741" y="4651003"/>
            <a:ext cx="508158" cy="543805"/>
            <a:chOff x="0" y="0"/>
            <a:chExt cx="812800" cy="869819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2859440" y="1002312"/>
            <a:ext cx="15044222" cy="116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80"/>
              </a:lnSpc>
              <a:spcBef>
                <a:spcPct val="0"/>
              </a:spcBef>
            </a:pPr>
            <a:r>
              <a:rPr lang="en-US" sz="6843" b="true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4. ЩОРІЧНІ ШКІЛЬНІ ТУРНІРИ</a:t>
            </a:r>
          </a:p>
        </p:txBody>
      </p:sp>
      <p:grpSp>
        <p:nvGrpSpPr>
          <p:cNvPr name="Group 36" id="36"/>
          <p:cNvGrpSpPr/>
          <p:nvPr/>
        </p:nvGrpSpPr>
        <p:grpSpPr>
          <a:xfrm rot="0">
            <a:off x="11762088" y="-9632634"/>
            <a:ext cx="10994424" cy="10994424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14350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9" id="39"/>
          <p:cNvSpPr txBox="true"/>
          <p:nvPr/>
        </p:nvSpPr>
        <p:spPr>
          <a:xfrm rot="0">
            <a:off x="2859440" y="2516485"/>
            <a:ext cx="14203000" cy="1471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5"/>
              </a:lnSpc>
            </a:pPr>
            <a:r>
              <a:rPr lang="en-US" sz="2825">
                <a:solidFill>
                  <a:srgbClr val="191919"/>
                </a:solidFill>
                <a:latin typeface="Gotham"/>
                <a:ea typeface="Gotham"/>
                <a:cs typeface="Gotham"/>
                <a:sym typeface="Gotham"/>
              </a:rPr>
              <a:t>Організація щорічного турніру, у якому кожен клас зможе подати команду в одному або кількох напрямках: кіберспорт, настільний теніс, шахи, футбол. Це допоможе об’єднати учнів та розвивати здорову конкуренцію.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73119" y="-1315898"/>
            <a:ext cx="3499668" cy="13405540"/>
            <a:chOff x="0" y="0"/>
            <a:chExt cx="212191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2191" cy="812800"/>
            </a:xfrm>
            <a:custGeom>
              <a:avLst/>
              <a:gdLst/>
              <a:ahLst/>
              <a:cxnLst/>
              <a:rect r="r" b="b" t="t" l="l"/>
              <a:pathLst>
                <a:path h="812800" w="212191">
                  <a:moveTo>
                    <a:pt x="106095" y="0"/>
                  </a:moveTo>
                  <a:cubicBezTo>
                    <a:pt x="47500" y="0"/>
                    <a:pt x="0" y="181951"/>
                    <a:pt x="0" y="406400"/>
                  </a:cubicBezTo>
                  <a:cubicBezTo>
                    <a:pt x="0" y="630849"/>
                    <a:pt x="47500" y="812800"/>
                    <a:pt x="106095" y="812800"/>
                  </a:cubicBezTo>
                  <a:cubicBezTo>
                    <a:pt x="164690" y="812800"/>
                    <a:pt x="212191" y="630849"/>
                    <a:pt x="212191" y="406400"/>
                  </a:cubicBezTo>
                  <a:cubicBezTo>
                    <a:pt x="212191" y="181951"/>
                    <a:pt x="164690" y="0"/>
                    <a:pt x="10609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19893" y="47625"/>
              <a:ext cx="172405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77741" y="3315742"/>
            <a:ext cx="508158" cy="543805"/>
            <a:chOff x="0" y="0"/>
            <a:chExt cx="812800" cy="8698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3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77741" y="1982349"/>
            <a:ext cx="508158" cy="543805"/>
            <a:chOff x="0" y="0"/>
            <a:chExt cx="812800" cy="8698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1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77741" y="3983373"/>
            <a:ext cx="508158" cy="543805"/>
            <a:chOff x="0" y="0"/>
            <a:chExt cx="812800" cy="8698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4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77741" y="2648112"/>
            <a:ext cx="508158" cy="543805"/>
            <a:chOff x="0" y="0"/>
            <a:chExt cx="812800" cy="86981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2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77741" y="5318634"/>
            <a:ext cx="508158" cy="543805"/>
            <a:chOff x="0" y="0"/>
            <a:chExt cx="812800" cy="86981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6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77741" y="4651003"/>
            <a:ext cx="508158" cy="543805"/>
            <a:chOff x="0" y="0"/>
            <a:chExt cx="812800" cy="86981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69819"/>
            </a:xfrm>
            <a:custGeom>
              <a:avLst/>
              <a:gdLst/>
              <a:ahLst/>
              <a:cxnLst/>
              <a:rect r="r" b="b" t="t" l="l"/>
              <a:pathLst>
                <a:path h="869819" w="812800">
                  <a:moveTo>
                    <a:pt x="406400" y="0"/>
                  </a:moveTo>
                  <a:cubicBezTo>
                    <a:pt x="181951" y="0"/>
                    <a:pt x="0" y="194716"/>
                    <a:pt x="0" y="434909"/>
                  </a:cubicBezTo>
                  <a:cubicBezTo>
                    <a:pt x="0" y="675103"/>
                    <a:pt x="181951" y="869819"/>
                    <a:pt x="406400" y="869819"/>
                  </a:cubicBezTo>
                  <a:cubicBezTo>
                    <a:pt x="630849" y="869819"/>
                    <a:pt x="812800" y="675103"/>
                    <a:pt x="812800" y="434909"/>
                  </a:cubicBezTo>
                  <a:cubicBezTo>
                    <a:pt x="812800" y="194716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  <a:ln w="9525" cap="sq">
              <a:solidFill>
                <a:srgbClr val="FD6220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52970"/>
              <a:ext cx="660400" cy="7353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191919"/>
                  </a:solidFill>
                  <a:latin typeface="Gotham"/>
                  <a:ea typeface="Gotham"/>
                  <a:cs typeface="Gotham"/>
                  <a:sym typeface="Gotham"/>
                </a:rPr>
                <a:t>5</a:t>
              </a: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6313420" y="1028700"/>
            <a:ext cx="945880" cy="236470"/>
          </a:xfrm>
          <a:custGeom>
            <a:avLst/>
            <a:gdLst/>
            <a:ahLst/>
            <a:cxnLst/>
            <a:rect r="r" b="b" t="t" l="l"/>
            <a:pathLst>
              <a:path h="236470" w="945880">
                <a:moveTo>
                  <a:pt x="0" y="0"/>
                </a:moveTo>
                <a:lnTo>
                  <a:pt x="945880" y="0"/>
                </a:lnTo>
                <a:lnTo>
                  <a:pt x="945880" y="236470"/>
                </a:lnTo>
                <a:lnTo>
                  <a:pt x="0" y="2364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2837999" y="5077521"/>
            <a:ext cx="11769422" cy="647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13"/>
              </a:lnSpc>
            </a:pPr>
            <a:r>
              <a:rPr lang="en-US" b="true" sz="4466">
                <a:solidFill>
                  <a:srgbClr val="191919"/>
                </a:solidFill>
                <a:latin typeface="Gotham Bold"/>
                <a:ea typeface="Gotham Bold"/>
                <a:cs typeface="Gotham Bold"/>
                <a:sym typeface="Gotham Bold"/>
              </a:rPr>
              <a:t>Голосуйте за мою кандидатуру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030185" y="1982625"/>
            <a:ext cx="12227630" cy="1391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49"/>
              </a:lnSpc>
            </a:pPr>
            <a:r>
              <a:rPr lang="en-US" sz="11153" i="true" b="true">
                <a:solidFill>
                  <a:srgbClr val="191919"/>
                </a:solidFill>
                <a:latin typeface="Gotham Bold Italics"/>
                <a:ea typeface="Gotham Bold Italics"/>
                <a:cs typeface="Gotham Bold Italics"/>
                <a:sym typeface="Gotham Bold Italics"/>
              </a:rPr>
              <a:t>Дякую за увагу!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6786360" y="-353712"/>
            <a:ext cx="10994424" cy="10994424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19125" cap="sq">
              <a:solidFill>
                <a:srgbClr val="FD6220">
                  <a:alpha val="11765"/>
                </a:srgbClr>
              </a:solidFill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735588" y="5976927"/>
            <a:ext cx="992463" cy="992463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622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FFFEFE"/>
                  </a:solidFill>
                  <a:latin typeface="Gotham"/>
                  <a:ea typeface="Gotham"/>
                  <a:cs typeface="Gotham"/>
                  <a:sym typeface="Gotham"/>
                </a:rPr>
                <a:t>7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DAG_acbIUPI</dc:identifier>
  <dcterms:modified xsi:type="dcterms:W3CDTF">2011-08-01T06:04:30Z</dcterms:modified>
  <cp:revision>1</cp:revision>
  <dc:title>White and Orange Simple Portfolio Presentation</dc:title>
</cp:coreProperties>
</file>

<file path=docProps/thumbnail.jpeg>
</file>